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5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7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4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2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3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28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0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4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1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13325-8019-462F-B7EC-826D1FE1257B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ED5C-CA55-4AAC-BEC1-193046603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7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topia.org/blog/common-core-state-standards-1-virginia-goatle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7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Core State Standards (CCSS) is a state led initiative to have students college and career ready when they graduate from high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6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CCSS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CCSS are just that – standards</a:t>
            </a:r>
          </a:p>
          <a:p>
            <a:r>
              <a:rPr lang="en-US" dirty="0" smtClean="0"/>
              <a:t>The K-12 Standards are building blocks to the anchor standards for College and Career Readiness </a:t>
            </a:r>
          </a:p>
          <a:p>
            <a:r>
              <a:rPr lang="en-US" dirty="0" smtClean="0"/>
              <a:t>The CCSS are likely more rigorous, with higher expectations, than many earlier state standards.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864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CCSS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reading, the CCSS focus on analyzing text. </a:t>
            </a:r>
          </a:p>
          <a:p>
            <a:r>
              <a:rPr lang="en-US" dirty="0" smtClean="0"/>
              <a:t>The CCSS assume the same expectations and opportunities for English language learners and students with special needs, yet recognize some students will need additional support.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9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http://www.teaching channel.org</a:t>
            </a:r>
          </a:p>
          <a:p>
            <a:pPr marL="0" indent="0">
              <a:buNone/>
            </a:pPr>
            <a:r>
              <a:rPr lang="en-US" dirty="0" smtClean="0"/>
              <a:t>View at least 2 of the videos under Language Arts or Social Studies and be prepared to discuss them for the training session. 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567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http://www.edutopia.org/blog/common-core-state-standards-1-virginia-goatley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98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148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Introduction</vt:lpstr>
      <vt:lpstr>Common Core</vt:lpstr>
      <vt:lpstr>All About CCSS</vt:lpstr>
      <vt:lpstr>All About CCSS Cont. </vt:lpstr>
      <vt:lpstr>Pre-View</vt:lpstr>
      <vt:lpstr>Reference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beechwood</dc:creator>
  <cp:lastModifiedBy>beechwood</cp:lastModifiedBy>
  <cp:revision>2</cp:revision>
  <dcterms:created xsi:type="dcterms:W3CDTF">2013-11-06T19:00:26Z</dcterms:created>
  <dcterms:modified xsi:type="dcterms:W3CDTF">2013-11-06T19:25:24Z</dcterms:modified>
</cp:coreProperties>
</file>